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42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8736003A-0263-44AE-B5FF-B9DAFE6648BF}" type="datetimeFigureOut">
              <a:rPr lang="en-US" smtClean="0"/>
              <a:t>10/4/2011</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18086E3F-9316-465D-A771-4B4187B299D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36003A-0263-44AE-B5FF-B9DAFE6648BF}" type="datetimeFigureOut">
              <a:rPr lang="en-US" smtClean="0"/>
              <a:t>10/4/2011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086E3F-9316-465D-A771-4B4187B299D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36003A-0263-44AE-B5FF-B9DAFE6648BF}" type="datetimeFigureOut">
              <a:rPr lang="en-US" smtClean="0"/>
              <a:t>10/4/2011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086E3F-9316-465D-A771-4B4187B299D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36003A-0263-44AE-B5FF-B9DAFE6648BF}" type="datetimeFigureOut">
              <a:rPr lang="en-US" smtClean="0"/>
              <a:t>10/4/2011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086E3F-9316-465D-A771-4B4187B299D1}" type="slidenum">
              <a:rPr lang="en-US" smtClean="0"/>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736003A-0263-44AE-B5FF-B9DAFE6648BF}" type="datetimeFigureOut">
              <a:rPr lang="en-US" smtClean="0"/>
              <a:t>10/4/2011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086E3F-9316-465D-A771-4B4187B299D1}"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8736003A-0263-44AE-B5FF-B9DAFE6648BF}" type="datetimeFigureOut">
              <a:rPr lang="en-US" smtClean="0"/>
              <a:t>10/4/2011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086E3F-9316-465D-A771-4B4187B299D1}" type="slidenum">
              <a:rPr lang="en-US" smtClean="0"/>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8736003A-0263-44AE-B5FF-B9DAFE6648BF}" type="datetimeFigureOut">
              <a:rPr lang="en-US" smtClean="0"/>
              <a:t>10/4/2011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086E3F-9316-465D-A771-4B4187B299D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36003A-0263-44AE-B5FF-B9DAFE6648BF}" type="datetimeFigureOut">
              <a:rPr lang="en-US" smtClean="0"/>
              <a:t>10/4/2011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086E3F-9316-465D-A771-4B4187B299D1}"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736003A-0263-44AE-B5FF-B9DAFE6648BF}" type="datetimeFigureOut">
              <a:rPr lang="en-US" smtClean="0"/>
              <a:t>10/4/2011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086E3F-9316-465D-A771-4B4187B299D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36003A-0263-44AE-B5FF-B9DAFE6648BF}" type="datetimeFigureOut">
              <a:rPr lang="en-US" smtClean="0"/>
              <a:t>10/4/2011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086E3F-9316-465D-A771-4B4187B299D1}" type="slidenum">
              <a:rPr lang="en-US" smtClean="0"/>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36003A-0263-44AE-B5FF-B9DAFE6648BF}" type="datetimeFigureOut">
              <a:rPr lang="en-US" smtClean="0"/>
              <a:t>10/4/2011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086E3F-9316-465D-A771-4B4187B299D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8736003A-0263-44AE-B5FF-B9DAFE6648BF}" type="datetimeFigureOut">
              <a:rPr lang="en-US" smtClean="0"/>
              <a:t>10/4/2011</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18086E3F-9316-465D-A771-4B4187B299D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138"/>
            <a:ext cx="7772400" cy="1600199"/>
          </a:xfrm>
        </p:spPr>
        <p:txBody>
          <a:bodyPr/>
          <a:lstStyle/>
          <a:p>
            <a:pPr algn="l"/>
            <a:r>
              <a:rPr lang="en-US" dirty="0" smtClean="0">
                <a:latin typeface="Aharoni" pitchFamily="2" charset="-79"/>
                <a:cs typeface="Aharoni" pitchFamily="2" charset="-79"/>
              </a:rPr>
              <a:t>	Conspiracy Theories</a:t>
            </a:r>
            <a:endParaRPr lang="en-US" dirty="0">
              <a:latin typeface="Aharoni" pitchFamily="2" charset="-79"/>
              <a:cs typeface="Aharoni" pitchFamily="2" charset="-79"/>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114800"/>
            <a:ext cx="335688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64872" y="1524000"/>
            <a:ext cx="3466656"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90082" y="4114800"/>
            <a:ext cx="2453917"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49283" y="0"/>
            <a:ext cx="2431300" cy="2090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75448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14" y="214544"/>
            <a:ext cx="10153453" cy="6643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51587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0714"/>
            <a:ext cx="8382000" cy="688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65092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1143000"/>
          </a:xfrm>
        </p:spPr>
        <p:txBody>
          <a:bodyPr>
            <a:normAutofit/>
          </a:bodyPr>
          <a:lstStyle/>
          <a:p>
            <a:r>
              <a:rPr lang="en-US" dirty="0" smtClean="0"/>
              <a:t>Conspiracy-</a:t>
            </a:r>
            <a:br>
              <a:rPr lang="en-US" dirty="0" smtClean="0"/>
            </a:br>
            <a:endParaRPr lang="en-US" sz="1800" dirty="0"/>
          </a:p>
        </p:txBody>
      </p:sp>
      <p:sp>
        <p:nvSpPr>
          <p:cNvPr id="3" name="Content Placeholder 2"/>
          <p:cNvSpPr>
            <a:spLocks noGrp="1"/>
          </p:cNvSpPr>
          <p:nvPr>
            <p:ph idx="1"/>
          </p:nvPr>
        </p:nvSpPr>
        <p:spPr>
          <a:xfrm>
            <a:off x="1371600" y="1676400"/>
            <a:ext cx="6400800" cy="3505200"/>
          </a:xfrm>
        </p:spPr>
        <p:txBody>
          <a:bodyPr>
            <a:normAutofit fontScale="70000" lnSpcReduction="20000"/>
          </a:bodyPr>
          <a:lstStyle/>
          <a:p>
            <a:r>
              <a:rPr lang="en-US" sz="2300" dirty="0" smtClean="0"/>
              <a:t>1. the act of conspiring. </a:t>
            </a:r>
          </a:p>
          <a:p>
            <a:r>
              <a:rPr lang="en-US" sz="2300" dirty="0" smtClean="0"/>
              <a:t>2. </a:t>
            </a:r>
            <a:r>
              <a:rPr lang="en-US" sz="2300" b="1" dirty="0" smtClean="0"/>
              <a:t>an evil, unlawful, treacherous, or surreptitious plan formulated in secret by two or more persons; plot. </a:t>
            </a:r>
          </a:p>
          <a:p>
            <a:r>
              <a:rPr lang="en-US" sz="2300" dirty="0" smtClean="0"/>
              <a:t>3. a combination of persons for a secret, unlawful, or evil purpose: He joined the conspiracy to overthrow the government. </a:t>
            </a:r>
          </a:p>
          <a:p>
            <a:r>
              <a:rPr lang="en-US" sz="2300" dirty="0" smtClean="0"/>
              <a:t>4. </a:t>
            </a:r>
            <a:r>
              <a:rPr lang="en-US" sz="2300" b="1" dirty="0" smtClean="0"/>
              <a:t>an agreement by two or more persons to commit a crime, fraud, or other wrongful act. </a:t>
            </a:r>
          </a:p>
          <a:p>
            <a:r>
              <a:rPr lang="en-US" sz="2300" dirty="0" smtClean="0"/>
              <a:t>5. any concurrence in action; combination in bringing about a given result. </a:t>
            </a:r>
          </a:p>
          <a:p>
            <a:pPr lvl="1"/>
            <a:endParaRPr lang="en-US" dirty="0"/>
          </a:p>
        </p:txBody>
      </p:sp>
      <p:sp>
        <p:nvSpPr>
          <p:cNvPr id="4" name="TextBox 3"/>
          <p:cNvSpPr txBox="1"/>
          <p:nvPr/>
        </p:nvSpPr>
        <p:spPr>
          <a:xfrm>
            <a:off x="1143000" y="5410200"/>
            <a:ext cx="6477000" cy="369332"/>
          </a:xfrm>
          <a:prstGeom prst="rect">
            <a:avLst/>
          </a:prstGeom>
          <a:noFill/>
        </p:spPr>
        <p:txBody>
          <a:bodyPr wrap="square" rtlCol="0">
            <a:spAutoFit/>
          </a:bodyPr>
          <a:lstStyle/>
          <a:p>
            <a:r>
              <a:rPr lang="en-US" dirty="0" smtClean="0"/>
              <a:t>http://dictionary.reference.com/browse/conspiracy</a:t>
            </a:r>
            <a:endParaRPr lang="en-US" dirty="0"/>
          </a:p>
        </p:txBody>
      </p:sp>
    </p:spTree>
    <p:extLst>
      <p:ext uri="{BB962C8B-B14F-4D97-AF65-F5344CB8AC3E}">
        <p14:creationId xmlns:p14="http://schemas.microsoft.com/office/powerpoint/2010/main" val="40708089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66800"/>
            <a:ext cx="8229600" cy="1143000"/>
          </a:xfrm>
        </p:spPr>
        <p:txBody>
          <a:bodyPr>
            <a:normAutofit fontScale="90000"/>
          </a:bodyPr>
          <a:lstStyle/>
          <a:p>
            <a:r>
              <a:rPr lang="en-US" dirty="0" smtClean="0"/>
              <a:t/>
            </a:r>
            <a:br>
              <a:rPr lang="en-US" dirty="0" smtClean="0"/>
            </a:br>
            <a:r>
              <a:rPr lang="en-US" dirty="0"/>
              <a:t/>
            </a:r>
            <a:br>
              <a:rPr lang="en-US" dirty="0"/>
            </a:br>
            <a:r>
              <a:rPr lang="en-US" dirty="0" smtClean="0"/>
              <a:t>Conspiracy Theory-</a:t>
            </a:r>
            <a:br>
              <a:rPr lang="en-US" dirty="0" smtClean="0"/>
            </a:br>
            <a:endParaRPr lang="en-US" sz="1800" dirty="0"/>
          </a:p>
        </p:txBody>
      </p:sp>
      <p:sp>
        <p:nvSpPr>
          <p:cNvPr id="3" name="Content Placeholder 2"/>
          <p:cNvSpPr>
            <a:spLocks noGrp="1"/>
          </p:cNvSpPr>
          <p:nvPr>
            <p:ph idx="1"/>
          </p:nvPr>
        </p:nvSpPr>
        <p:spPr/>
        <p:txBody>
          <a:bodyPr/>
          <a:lstStyle/>
          <a:p>
            <a:r>
              <a:rPr lang="en-US" dirty="0" smtClean="0"/>
              <a:t>belief that event is plot: a belief that a particular event is the result of a secret plot rather than the actions of an individual person or chance</a:t>
            </a:r>
          </a:p>
          <a:p>
            <a:pPr marL="0" indent="0">
              <a:buNone/>
            </a:pPr>
            <a:endParaRPr lang="en-US" dirty="0"/>
          </a:p>
        </p:txBody>
      </p:sp>
      <p:sp>
        <p:nvSpPr>
          <p:cNvPr id="4" name="TextBox 3"/>
          <p:cNvSpPr txBox="1"/>
          <p:nvPr/>
        </p:nvSpPr>
        <p:spPr>
          <a:xfrm>
            <a:off x="685800" y="5011340"/>
            <a:ext cx="7696200" cy="923330"/>
          </a:xfrm>
          <a:prstGeom prst="rect">
            <a:avLst/>
          </a:prstGeom>
          <a:noFill/>
        </p:spPr>
        <p:txBody>
          <a:bodyPr wrap="square" rtlCol="0">
            <a:spAutoFit/>
          </a:bodyPr>
          <a:lstStyle/>
          <a:p>
            <a:r>
              <a:rPr lang="en-US" dirty="0" smtClean="0"/>
              <a:t>Encarta® World English Dictionary[North American Edition] © &amp; (P) 2009 Microsoft </a:t>
            </a:r>
            <a:r>
              <a:rPr lang="en-US" dirty="0" err="1" smtClean="0"/>
              <a:t>Corporation.All</a:t>
            </a:r>
            <a:r>
              <a:rPr lang="en-US" dirty="0" smtClean="0"/>
              <a:t> rights reserved. Developed for Microsoft by Bloomsbury Publishing Plc.</a:t>
            </a:r>
            <a:endParaRPr lang="en-US" dirty="0"/>
          </a:p>
        </p:txBody>
      </p:sp>
    </p:spTree>
    <p:extLst>
      <p:ext uri="{BB962C8B-B14F-4D97-AF65-F5344CB8AC3E}">
        <p14:creationId xmlns:p14="http://schemas.microsoft.com/office/powerpoint/2010/main" val="14630506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a:xfrm>
            <a:off x="1371600" y="2438400"/>
            <a:ext cx="6400800" cy="3429000"/>
          </a:xfrm>
        </p:spPr>
        <p:txBody>
          <a:bodyPr>
            <a:normAutofit fontScale="92500" lnSpcReduction="20000"/>
          </a:bodyPr>
          <a:lstStyle/>
          <a:p>
            <a:r>
              <a:rPr lang="en-US" sz="1900" dirty="0" smtClean="0"/>
              <a:t>“…conspiracy </a:t>
            </a:r>
            <a:r>
              <a:rPr lang="en-US" sz="1900" dirty="0"/>
              <a:t>theories may serve to provide an “enemy” to blame for problems which “otherwise seem too abstract and impersonal.” He further observes that conspiracy theories also provide ready answers for the believer’s unanswered questions and help to resolve contradictions between known ‘facts’ and an individual's belief system</a:t>
            </a:r>
            <a:r>
              <a:rPr lang="en-US" sz="1900" dirty="0" smtClean="0"/>
              <a:t>.”</a:t>
            </a:r>
          </a:p>
          <a:p>
            <a:pPr indent="0">
              <a:buNone/>
            </a:pPr>
            <a:endParaRPr lang="en-US" dirty="0" smtClean="0"/>
          </a:p>
          <a:p>
            <a:pPr indent="0">
              <a:buNone/>
            </a:pPr>
            <a:endParaRPr lang="en-US" dirty="0"/>
          </a:p>
          <a:p>
            <a:r>
              <a:rPr lang="en-US" dirty="0"/>
              <a:t>http://www.world-mysteries.com/newgw/gw_rmd1.htm</a:t>
            </a:r>
          </a:p>
        </p:txBody>
      </p:sp>
    </p:spTree>
    <p:extLst>
      <p:ext uri="{BB962C8B-B14F-4D97-AF65-F5344CB8AC3E}">
        <p14:creationId xmlns:p14="http://schemas.microsoft.com/office/powerpoint/2010/main" val="7070788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Origin</a:t>
            </a:r>
            <a:endParaRPr lang="en-US" dirty="0"/>
          </a:p>
        </p:txBody>
      </p:sp>
      <p:sp>
        <p:nvSpPr>
          <p:cNvPr id="3" name="Content Placeholder 2"/>
          <p:cNvSpPr>
            <a:spLocks noGrp="1"/>
          </p:cNvSpPr>
          <p:nvPr>
            <p:ph idx="1"/>
          </p:nvPr>
        </p:nvSpPr>
        <p:spPr/>
        <p:txBody>
          <a:bodyPr/>
          <a:lstStyle/>
          <a:p>
            <a:r>
              <a:rPr lang="en-US" sz="3600" dirty="0" smtClean="0"/>
              <a:t>Where did it begin?</a:t>
            </a:r>
          </a:p>
          <a:p>
            <a:r>
              <a:rPr lang="en-US" sz="3600" dirty="0" smtClean="0"/>
              <a:t>Tied to a specific place?  Event?</a:t>
            </a:r>
          </a:p>
          <a:p>
            <a:r>
              <a:rPr lang="en-US" sz="3600" dirty="0" smtClean="0"/>
              <a:t>Historical connection?</a:t>
            </a:r>
          </a:p>
          <a:p>
            <a:endParaRPr lang="en-US" dirty="0"/>
          </a:p>
        </p:txBody>
      </p:sp>
    </p:spTree>
    <p:extLst>
      <p:ext uri="{BB962C8B-B14F-4D97-AF65-F5344CB8AC3E}">
        <p14:creationId xmlns:p14="http://schemas.microsoft.com/office/powerpoint/2010/main" val="2406321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Legitimacy</a:t>
            </a:r>
            <a:endParaRPr lang="en-US" dirty="0"/>
          </a:p>
        </p:txBody>
      </p:sp>
      <p:sp>
        <p:nvSpPr>
          <p:cNvPr id="3" name="Content Placeholder 2"/>
          <p:cNvSpPr>
            <a:spLocks noGrp="1"/>
          </p:cNvSpPr>
          <p:nvPr>
            <p:ph idx="1"/>
          </p:nvPr>
        </p:nvSpPr>
        <p:spPr/>
        <p:txBody>
          <a:bodyPr>
            <a:normAutofit/>
          </a:bodyPr>
          <a:lstStyle/>
          <a:p>
            <a:r>
              <a:rPr lang="en-US" sz="2800" dirty="0" smtClean="0"/>
              <a:t>Is there proof?</a:t>
            </a:r>
          </a:p>
          <a:p>
            <a:r>
              <a:rPr lang="en-US" sz="2800" dirty="0" smtClean="0"/>
              <a:t>Facts?</a:t>
            </a:r>
          </a:p>
          <a:p>
            <a:r>
              <a:rPr lang="en-US" sz="2800" dirty="0" smtClean="0"/>
              <a:t>Disputed evidence?</a:t>
            </a:r>
          </a:p>
          <a:p>
            <a:r>
              <a:rPr lang="en-US" sz="2800" dirty="0" smtClean="0"/>
              <a:t>How has it gained or maintained traction?</a:t>
            </a:r>
            <a:endParaRPr lang="en-US" sz="2800" dirty="0"/>
          </a:p>
        </p:txBody>
      </p:sp>
    </p:spTree>
    <p:extLst>
      <p:ext uri="{BB962C8B-B14F-4D97-AF65-F5344CB8AC3E}">
        <p14:creationId xmlns:p14="http://schemas.microsoft.com/office/powerpoint/2010/main" val="748077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heel(1)">
                                      <p:cBhvr>
                                        <p:cTn id="10" dur="2000"/>
                                        <p:tgtEl>
                                          <p:spTgt spid="3">
                                            <p:txEl>
                                              <p:pRg st="1" end="1"/>
                                            </p:txEl>
                                          </p:spTgt>
                                        </p:tgtEl>
                                      </p:cBhvr>
                                    </p:animEffect>
                                  </p:childTnLst>
                                </p:cTn>
                              </p:par>
                              <p:par>
                                <p:cTn id="11" presetID="21" presetClass="entr" presetSubtype="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heel(1)">
                                      <p:cBhvr>
                                        <p:cTn id="13" dur="2000"/>
                                        <p:tgtEl>
                                          <p:spTgt spid="3">
                                            <p:txEl>
                                              <p:pRg st="2" end="2"/>
                                            </p:txEl>
                                          </p:spTgt>
                                        </p:tgtEl>
                                      </p:cBhvr>
                                    </p:animEffect>
                                  </p:childTnLst>
                                </p:cTn>
                              </p:par>
                              <p:par>
                                <p:cTn id="14" presetID="21" presetClass="entr" presetSubtype="1"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heel(1)">
                                      <p:cBhvr>
                                        <p:cTn id="16"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a:t>
            </a:r>
            <a:endParaRPr lang="en-US" dirty="0"/>
          </a:p>
        </p:txBody>
      </p:sp>
      <p:sp>
        <p:nvSpPr>
          <p:cNvPr id="3" name="Content Placeholder 2"/>
          <p:cNvSpPr>
            <a:spLocks noGrp="1"/>
          </p:cNvSpPr>
          <p:nvPr>
            <p:ph idx="1"/>
          </p:nvPr>
        </p:nvSpPr>
        <p:spPr/>
        <p:txBody>
          <a:bodyPr>
            <a:normAutofit fontScale="92500" lnSpcReduction="10000"/>
          </a:bodyPr>
          <a:lstStyle/>
          <a:p>
            <a:r>
              <a:rPr lang="en-US" sz="3200" dirty="0" smtClean="0"/>
              <a:t>Society</a:t>
            </a:r>
          </a:p>
          <a:p>
            <a:r>
              <a:rPr lang="en-US" sz="3200" dirty="0" smtClean="0"/>
              <a:t>Government</a:t>
            </a:r>
          </a:p>
          <a:p>
            <a:r>
              <a:rPr lang="en-US" sz="3200" dirty="0" smtClean="0"/>
              <a:t>Relationships</a:t>
            </a:r>
          </a:p>
          <a:p>
            <a:r>
              <a:rPr lang="en-US" sz="3200" dirty="0" smtClean="0"/>
              <a:t>Media</a:t>
            </a:r>
          </a:p>
          <a:p>
            <a:endParaRPr lang="en-US" dirty="0"/>
          </a:p>
        </p:txBody>
      </p:sp>
    </p:spTree>
    <p:extLst>
      <p:ext uri="{BB962C8B-B14F-4D97-AF65-F5344CB8AC3E}">
        <p14:creationId xmlns:p14="http://schemas.microsoft.com/office/powerpoint/2010/main" val="2486470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2" end="2"/>
                                            </p:txEl>
                                          </p:spTgt>
                                        </p:tgtEl>
                                      </p:cBhvr>
                                    </p:animEffect>
                                  </p:childTnLst>
                                </p:cTn>
                              </p:par>
                              <p:par>
                                <p:cTn id="23" presetID="31"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40</TotalTime>
  <Words>251</Words>
  <Application>Microsoft Office PowerPoint</Application>
  <PresentationFormat>On-screen Show (4:3)</PresentationFormat>
  <Paragraphs>30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Couture</vt:lpstr>
      <vt:lpstr> Conspiracy Theories</vt:lpstr>
      <vt:lpstr>PowerPoint Presentation</vt:lpstr>
      <vt:lpstr>PowerPoint Presentation</vt:lpstr>
      <vt:lpstr>Conspiracy- </vt:lpstr>
      <vt:lpstr>  Conspiracy Theory- </vt:lpstr>
      <vt:lpstr>Purpose:</vt:lpstr>
      <vt:lpstr>Origin</vt:lpstr>
      <vt:lpstr>Legitimacy</vt:lpstr>
      <vt:lpstr>Effects</vt:lpstr>
    </vt:vector>
  </TitlesOfParts>
  <Company>Thompson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Conspiracy Theories</dc:title>
  <dc:creator>Curtis Ranweiler</dc:creator>
  <cp:lastModifiedBy>Curtis Ranweiler</cp:lastModifiedBy>
  <cp:revision>4</cp:revision>
  <dcterms:created xsi:type="dcterms:W3CDTF">2011-10-04T14:23:15Z</dcterms:created>
  <dcterms:modified xsi:type="dcterms:W3CDTF">2011-10-04T15:04:14Z</dcterms:modified>
</cp:coreProperties>
</file>